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3/1/2021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3/1/2021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Камиллекнең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чиге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(Эксперт 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эшчәнлегенә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өйрәтү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r"/>
            <a:r>
              <a:rPr lang="tt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Питрәч 1 нче урта гомуми белем бирү мәктәбенең татар теле һәм әдәбияты укытучысы</a:t>
            </a:r>
          </a:p>
          <a:p>
            <a:pPr algn="r"/>
            <a:r>
              <a:rPr lang="tt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Чукурова Галина Ил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гизовна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01" y="1387649"/>
            <a:ext cx="2298391" cy="799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7103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1213" y="900753"/>
            <a:ext cx="400146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t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Иҗади бәйге, укучыларның конкурс эшләрен тикшерү комиссиясе эксперты </a:t>
            </a:r>
            <a:r>
              <a: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Түгәрәк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өстәлләрдә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фикер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алышу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Укучыларны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конкурслар,фәнни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гамәли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конференцияләргә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әзерләү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буеча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иҗади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төркемнәр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консультацияләр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Конкурс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эшләрен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Тәҗрибә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уртаклашу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максатыннан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семинарлар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уздыру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969" y="1144193"/>
            <a:ext cx="2584928" cy="39810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803" y="3675284"/>
            <a:ext cx="2615411" cy="42370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7717" y="1180771"/>
            <a:ext cx="1518036" cy="39078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71082" y="4187308"/>
            <a:ext cx="1747659" cy="376880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6119" y="2480384"/>
            <a:ext cx="2530059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7135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9242" y="1187355"/>
            <a:ext cx="966261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эшчәнлегемнең гамәлгә ашыруның 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нәтиҗәлелеген бәяләү критерийлары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Укытучыларның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төрле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һөнәри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бәйгеләрдә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чыгыш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ясавы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сыйфатын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Укучыларның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нәтиҗәсе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укытучының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көзгесе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Һичшиксез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укучыларының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нәтиҗәсе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нәтиҗәсе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Олимпиадаларда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җиңү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яулау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Төрле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бәйгеләр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конференцияләрдә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уңышлы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чыгыш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ясау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ДЙА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уңышлы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тапшыру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45341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78424" y="1146412"/>
            <a:ext cx="947154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Тиңләп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булмый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аны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башка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хезмәт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Үлчәнми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сәгать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Синең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хезмәт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айлык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түгел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еллык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түгел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төшүгә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көз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өлгергән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орлык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түгел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Хезмәтеңнең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нәтиҗәсен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күрер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Дистә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еллар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түгәсең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көчен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089" y="3302759"/>
            <a:ext cx="2632881" cy="26328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952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80441" y="579952"/>
            <a:ext cx="85133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һәрдаим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укыганда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гына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булып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кала»</a:t>
            </a:r>
          </a:p>
          <a:p>
            <a:pPr algn="r"/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К.Д.Ушинский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106" y="1747697"/>
            <a:ext cx="2719052" cy="40054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241" y="1747697"/>
            <a:ext cx="3194581" cy="39932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6315" y="4303614"/>
            <a:ext cx="2621507" cy="4041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5663" y="4151200"/>
            <a:ext cx="3054361" cy="434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742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7172" y="578070"/>
            <a:ext cx="8689425" cy="99848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-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нинди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булырга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тиеш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/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959366" y="3005959"/>
            <a:ext cx="51500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тәрбияле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AutoNum type="arabicParenR"/>
            </a:pPr>
            <a:r>
              <a:rPr lang="ru-RU" sz="20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компетентлы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профессионал; 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коллегалары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бергә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укый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өйрәнә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алырлык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үзгәрешләр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лидеры </a:t>
            </a:r>
          </a:p>
          <a:p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оештыручы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011" y="1716264"/>
            <a:ext cx="3151905" cy="38834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74" y="4120824"/>
            <a:ext cx="3151905" cy="3627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3833" y="1716264"/>
            <a:ext cx="1554615" cy="388348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7621" y="3971459"/>
            <a:ext cx="1621677" cy="1963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15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223378" y="2518938"/>
            <a:ext cx="47704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Табиб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һөнәре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анализ,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тикшеренүләр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сынаулар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күзәтү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планлаштыру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башка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кешеләр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идарә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итү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бәйле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һөнәри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эшчәнлекне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күз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алдында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тота</a:t>
            </a:r>
            <a:r>
              <a:rPr lang="ru-RU" sz="24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87" y="2518938"/>
            <a:ext cx="5375206" cy="3672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t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эшчәнлеген табиб һөнәре белән чагыштырыр идем...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688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23128" y="954923"/>
            <a:ext cx="56911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эшчәнлеге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педагогны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белем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бирү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процессы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аналитигы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буларак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тәкъдим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итә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3255" y="3105835"/>
            <a:ext cx="52816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…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хезмәтен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анализлый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белүче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көчле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тәҗрибәле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</a:p>
          <a:p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400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978" y="1501352"/>
            <a:ext cx="2969009" cy="36030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1112" y="3890665"/>
            <a:ext cx="2969009" cy="3334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880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t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Көтелгән нәтиҗәләр: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37982" y="2136339"/>
            <a:ext cx="832513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сыйфатын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арттыру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республика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мәгариф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системасында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экспертлар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потенциалын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аккумуляцияләү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-методик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ярдәм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күрсәтүне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гамәлгә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ашыру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тәҗрибә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уртаклашу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проект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эшчәнлеге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нәтиҗәсе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продуктларын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рәсмиләштерү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эксперт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укытучыларның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алымнары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танышу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тәҗрибә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уртаклашу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7728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9807" y="809298"/>
            <a:ext cx="103850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Белем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мәктәптә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укытканның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барысын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онытканнан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калганы </a:t>
            </a:r>
            <a:r>
              <a:rPr lang="ru-RU" sz="2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algn="r"/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А.Эйнштейн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5151" y="2229070"/>
            <a:ext cx="2828789" cy="39078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229" y="4309796"/>
            <a:ext cx="2530059" cy="43468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0862" y="4448765"/>
            <a:ext cx="2548366" cy="43151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3579" y="2134477"/>
            <a:ext cx="2675055" cy="389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605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9935" y="751344"/>
            <a:ext cx="930777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	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әүләт йомгаклау аттес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тациясе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эшләрен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 буларак башкарылган эшләр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ДЙА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үткәрү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норматив-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хокукый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базаны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Демоверсияләр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КҮМ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әзерләү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Өйрәтү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характерында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семинарлар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үткәрү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Үткән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елгы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нәтиҗәләрне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өйрәнеп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диагностика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төзү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Мониторинг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үткәрү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критерийлары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( 81, 82, 83 код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Практикумнар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Аерым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кодларның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структурасын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үзенчәлекләрен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өйрәнү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төркемнәрдә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оештыру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көчле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йомшаграк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Түгәрәк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өстәл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(“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Өстәмә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дәрес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түгәрәкләр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укучыларны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әзерләү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Тулы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җавап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таләп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итүче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биремнәрне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үтәү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үзенчәлекләре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танышу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Сынап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карау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имтиханнары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(РЦМКО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материаллары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ДЙА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эшләрен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3913" y="1902372"/>
            <a:ext cx="3935365" cy="547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624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755" y="2019574"/>
            <a:ext cx="84343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кучыларның </a:t>
            </a:r>
            <a:r>
              <a:rPr lang="tt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 эшләрен тикшерү комиссиясе </a:t>
            </a:r>
            <a:r>
              <a:rPr lang="tt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эксперты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Район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берләшмә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утырышлары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Өйрәтү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характерындагы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семинарлар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Олимпиада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эшләрен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Тикшерү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нәтиҗәләре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рейтинг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төзү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Аналитик отчет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	Мастер класс</a:t>
            </a:r>
          </a:p>
        </p:txBody>
      </p:sp>
    </p:spTree>
    <p:extLst>
      <p:ext uri="{BB962C8B-B14F-4D97-AF65-F5344CB8AC3E}">
        <p14:creationId xmlns:p14="http://schemas.microsoft.com/office/powerpoint/2010/main" val="35479639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114</TotalTime>
  <Words>222</Words>
  <Application>Microsoft Office PowerPoint</Application>
  <PresentationFormat>Широкоэкранный</PresentationFormat>
  <Paragraphs>68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Garamond</vt:lpstr>
      <vt:lpstr>Times New Roman</vt:lpstr>
      <vt:lpstr>Натуральные материалы</vt:lpstr>
      <vt:lpstr>«Камиллекнең чиге юк»  (Эксперт эшчәнлегенә өйрәтү) </vt:lpstr>
      <vt:lpstr>Презентация PowerPoint</vt:lpstr>
      <vt:lpstr>Эксперт -укытучы нинди булырга тиеш? </vt:lpstr>
      <vt:lpstr>Эксперт эшчәнлеген табиб һөнәре белән чагыштырыр идем...</vt:lpstr>
      <vt:lpstr>Презентация PowerPoint</vt:lpstr>
      <vt:lpstr>Көтелгән нәтиҗәләр: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 Эксперт эшчәнлеген гамәлгә ашыру.”</dc:title>
  <dc:creator>Галина Ильгизовна</dc:creator>
  <cp:lastModifiedBy>Пользователь Windows</cp:lastModifiedBy>
  <cp:revision>12</cp:revision>
  <dcterms:created xsi:type="dcterms:W3CDTF">2018-09-30T17:43:31Z</dcterms:created>
  <dcterms:modified xsi:type="dcterms:W3CDTF">2021-03-01T16:23:58Z</dcterms:modified>
</cp:coreProperties>
</file>