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305" r:id="rId2"/>
    <p:sldId id="264" r:id="rId3"/>
    <p:sldId id="306" r:id="rId4"/>
    <p:sldId id="260" r:id="rId5"/>
    <p:sldId id="274" r:id="rId6"/>
    <p:sldId id="267" r:id="rId7"/>
    <p:sldId id="259" r:id="rId8"/>
    <p:sldId id="273" r:id="rId9"/>
    <p:sldId id="256" r:id="rId10"/>
    <p:sldId id="307" r:id="rId11"/>
    <p:sldId id="303" r:id="rId12"/>
    <p:sldId id="29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>
      <p:cViewPr varScale="1">
        <p:scale>
          <a:sx n="69" d="100"/>
          <a:sy n="69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48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F967A63-1A1A-4510-B155-17B36E24EDC2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E8B15-44B7-44CB-980A-A8A84870547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7204D-D34F-4083-B5B0-CC0D497092D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A0545-776B-435E-9F1E-7496430BFD0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A976B-EF3D-4C9A-BF40-99D9CDB2C90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6C447-B840-4FE0-B569-F4ED20ADF4F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2EF6D-0181-4FF0-B62A-429CA5579C4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265A9-AE58-4735-B0D1-48433B6542D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E21AF-7B91-4BC7-9863-23C02AD382A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03C0B-D4DC-459A-BF0C-8EFCA49756B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C2503-8DDE-4EDA-B748-0C2BEEA2F78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C6B3A667-060E-4373-9C1A-CA756D97F0AC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Тук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69" y="3860006"/>
            <a:ext cx="2233613" cy="150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обложкак су ана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68" y="2057400"/>
            <a:ext cx="18002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обложка к шурал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48" y="960870"/>
            <a:ext cx="1657350" cy="12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Стихи, поэмы, сказ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0" y="4038600"/>
            <a:ext cx="1100138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Мальчик с дудуочкой Г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48" y="1752600"/>
            <a:ext cx="1098550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Габдулла Тука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764" y="63138"/>
            <a:ext cx="40386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Сказак о козе и баране тукай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9" y="2818892"/>
            <a:ext cx="1149350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Под влиянием стихов тука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48" y="4823975"/>
            <a:ext cx="1144588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2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198" y="5105400"/>
            <a:ext cx="627380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41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384300"/>
          </a:xfrm>
        </p:spPr>
        <p:txBody>
          <a:bodyPr/>
          <a:lstStyle/>
          <a:p>
            <a:r>
              <a:rPr lang="ru-RU" b="1" dirty="0" err="1" smtClean="0"/>
              <a:t>Габдулла</a:t>
            </a:r>
            <a:r>
              <a:rPr lang="ru-RU" b="1" dirty="0" smtClean="0"/>
              <a:t> Тукай </a:t>
            </a:r>
            <a:r>
              <a:rPr lang="tt-RU" b="1" dirty="0" smtClean="0"/>
              <a:t>үпкә чире белән авыртып, 1913 елда үлә</a:t>
            </a:r>
            <a:endParaRPr lang="ru-RU" b="1" dirty="0"/>
          </a:p>
        </p:txBody>
      </p:sp>
      <p:pic>
        <p:nvPicPr>
          <p:cNvPr id="3" name="Picture 10" descr="tukai_bolnitza1913m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2276474"/>
            <a:ext cx="5907087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88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3FF4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3FF4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Тукай музее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" name="Picture 16" descr="b7d19f37081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" y="1447799"/>
            <a:ext cx="9138294" cy="541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38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384300"/>
          </a:xfrm>
        </p:spPr>
        <p:txBody>
          <a:bodyPr/>
          <a:lstStyle/>
          <a:p>
            <a:pPr algn="ctr"/>
            <a:r>
              <a:rPr lang="tt-RU" sz="5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“Кызыклы Шәкерт” шигыре белән танышырбыз</a:t>
            </a:r>
            <a:endParaRPr lang="ru-RU" sz="5400" b="1" i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HekerS_01018.jpg"/>
          <p:cNvPicPr>
            <a:picLocks noChangeAspect="1"/>
          </p:cNvPicPr>
          <p:nvPr/>
        </p:nvPicPr>
        <p:blipFill>
          <a:blip r:embed="rId2" cstate="print"/>
          <a:srcRect l="27646" t="25918" r="6694" b="4966"/>
          <a:stretch>
            <a:fillRect/>
          </a:stretch>
        </p:blipFill>
        <p:spPr>
          <a:xfrm>
            <a:off x="3200400" y="3810000"/>
            <a:ext cx="28956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564" y="2667000"/>
            <a:ext cx="8229600" cy="1905000"/>
          </a:xfrm>
        </p:spPr>
        <p:txBody>
          <a:bodyPr/>
          <a:lstStyle/>
          <a:p>
            <a:pPr algn="ctr"/>
            <a:r>
              <a:rPr lang="tt-RU" sz="6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Габдулла Тукай</a:t>
            </a:r>
            <a:endParaRPr lang="ru-RU" sz="6000" b="1" i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3" y="4373563"/>
            <a:ext cx="8991600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6781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62994"/>
          </a:xfrm>
        </p:spPr>
        <p:txBody>
          <a:bodyPr/>
          <a:lstStyle/>
          <a:p>
            <a:pPr lvl="0" algn="ctr"/>
            <a:r>
              <a:rPr lang="ru-RU" sz="2000" kern="1200" dirty="0" smtClean="0">
                <a:solidFill>
                  <a:srgbClr val="333300"/>
                </a:solidFill>
                <a:effectLst/>
                <a:latin typeface="Times New Roman" pitchFamily="18" charset="0"/>
                <a:ea typeface="+mn-ea"/>
                <a:cs typeface="+mn-cs"/>
              </a:rPr>
              <a:t>	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Габдулла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Тукай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Казанның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Арча районы  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Кушлавыч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авылында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мулла </a:t>
            </a:r>
            <a:b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гаиләсендә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туа.Габдулла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биш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айлык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чакта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әтисе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үлә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.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Әнисе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белән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400" b="1" kern="1200" dirty="0" err="1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яши</a:t>
            </a: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.</a:t>
            </a:r>
            <a:b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kern="1200" dirty="0" smtClean="0">
                <a:solidFill>
                  <a:srgbClr val="FFFF00"/>
                </a:solidFill>
                <a:effectLst/>
                <a:latin typeface="Times New Roman" pitchFamily="18" charset="0"/>
                <a:ea typeface="+mn-ea"/>
                <a:cs typeface="+mn-cs"/>
              </a:rPr>
              <a:t>       </a:t>
            </a:r>
            <a:r>
              <a:rPr lang="ru-RU" sz="2400" b="1" kern="1200" dirty="0">
                <a:solidFill>
                  <a:srgbClr val="333300"/>
                </a:solidFill>
                <a:effectLst/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2400" b="1" kern="1200" dirty="0">
                <a:solidFill>
                  <a:srgbClr val="3333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endParaRPr lang="ru-RU" sz="24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4303261"/>
            <a:ext cx="1719221" cy="71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5" descr="tuk_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78037"/>
            <a:ext cx="3143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S40200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781300"/>
            <a:ext cx="2160587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40200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1710873"/>
            <a:ext cx="1946275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65829" y="5763211"/>
            <a:ext cx="18517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e-BY" sz="1600" b="1" kern="0" dirty="0">
                <a:solidFill>
                  <a:srgbClr val="333300"/>
                </a:solidFill>
                <a:latin typeface="Arial"/>
              </a:rPr>
              <a:t> Әнисе Мәмдүдә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42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 l="4706" t="4298" r="336" b="2457"/>
          <a:stretch>
            <a:fillRect/>
          </a:stretch>
        </p:blipFill>
        <p:spPr bwMode="auto">
          <a:xfrm rot="610247">
            <a:off x="6096000" y="762000"/>
            <a:ext cx="2595563" cy="27908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 l="10458" t="6448" r="16139" b="-645"/>
          <a:stretch>
            <a:fillRect/>
          </a:stretch>
        </p:blipFill>
        <p:spPr bwMode="auto">
          <a:xfrm rot="-597476">
            <a:off x="1306684" y="2468883"/>
            <a:ext cx="2374900" cy="29813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/>
          <a:srcRect l="13177" t="5096" r="3999" b="31210"/>
          <a:stretch>
            <a:fillRect/>
          </a:stretch>
        </p:blipFill>
        <p:spPr bwMode="auto">
          <a:xfrm>
            <a:off x="4953000" y="4114800"/>
            <a:ext cx="3352800" cy="1905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5" cstate="print"/>
          <a:srcRect l="5569" t="7820" r="2400" b="2292"/>
          <a:stretch>
            <a:fillRect/>
          </a:stretch>
        </p:blipFill>
        <p:spPr bwMode="auto">
          <a:xfrm>
            <a:off x="3276600" y="304800"/>
            <a:ext cx="2443163" cy="34067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667000" y="6172200"/>
            <a:ext cx="4209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Яраткан шигырь</a:t>
            </a:r>
            <a:r>
              <a:rPr lang="tt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ләребез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00600"/>
            <a:ext cx="8229600" cy="1384300"/>
          </a:xfrm>
        </p:spPr>
        <p:txBody>
          <a:bodyPr/>
          <a:lstStyle/>
          <a:p>
            <a:r>
              <a:rPr lang="tt-RU" sz="32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Туган тел, Шаян песи, Бала белән Күбәләк, Безнең гаилә, Туган тел, Кызыклы шәкерт , Сөткә төшкән тычкан, Эш беткәч уйнарга ярый, Гали белән кәҗә һәм башкалар</a:t>
            </a:r>
            <a:r>
              <a:rPr lang="tt-RU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8001000" y="304800"/>
            <a:ext cx="936000" cy="900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E:\мои документы\Фотографии\Мероприятия по предмету\Мероприятие по Тукаю-2009 год\S6001592.JPG"/>
          <p:cNvPicPr>
            <a:picLocks noChangeAspect="1" noChangeArrowheads="1"/>
          </p:cNvPicPr>
          <p:nvPr/>
        </p:nvPicPr>
        <p:blipFill>
          <a:blip r:embed="rId4" cstate="print"/>
          <a:srcRect t="5991" b="10142"/>
          <a:stretch>
            <a:fillRect/>
          </a:stretch>
        </p:blipFill>
        <p:spPr bwMode="auto">
          <a:xfrm>
            <a:off x="2286000" y="609600"/>
            <a:ext cx="5088000" cy="32004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0"/>
            <a:ext cx="8229600" cy="1384300"/>
          </a:xfrm>
        </p:spPr>
        <p:txBody>
          <a:bodyPr/>
          <a:lstStyle/>
          <a:p>
            <a:pPr algn="ctr"/>
            <a:r>
              <a:rPr lang="tt-RU" sz="6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Тукайның кайсы әкиятләрен беләсез?</a:t>
            </a:r>
            <a:endParaRPr lang="ru-RU" sz="6000" b="1" i="1" dirty="0">
              <a:solidFill>
                <a:schemeClr val="accent1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11821" r="865" b="3922"/>
          <a:stretch>
            <a:fillRect/>
          </a:stretch>
        </p:blipFill>
        <p:spPr bwMode="auto">
          <a:xfrm rot="784808">
            <a:off x="5867400" y="533400"/>
            <a:ext cx="2684463" cy="3336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/>
          <a:srcRect t="5699" r="4637" b="8690"/>
          <a:stretch>
            <a:fillRect/>
          </a:stretch>
        </p:blipFill>
        <p:spPr bwMode="auto">
          <a:xfrm rot="-618836">
            <a:off x="430213" y="406400"/>
            <a:ext cx="2763837" cy="3273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667000"/>
            <a:ext cx="2781300" cy="31940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743200" y="6019800"/>
            <a:ext cx="36382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Әкиятләр дөнь</a:t>
            </a:r>
            <a:r>
              <a:rPr lang="tt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сында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953000"/>
            <a:ext cx="8229600" cy="1384300"/>
          </a:xfrm>
        </p:spPr>
        <p:txBody>
          <a:bodyPr/>
          <a:lstStyle/>
          <a:p>
            <a:pPr algn="ctr"/>
            <a:r>
              <a:rPr lang="tt-RU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 анасы, Шүрәле, </a:t>
            </a:r>
            <a:br>
              <a:rPr lang="tt-RU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Кәҗә белән Сарык әкияте</a:t>
            </a:r>
            <a:endParaRPr lang="ru-RU" b="1" i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 t="5699" r="4637" b="8690"/>
          <a:stretch>
            <a:fillRect/>
          </a:stretch>
        </p:blipFill>
        <p:spPr bwMode="auto">
          <a:xfrm rot="-618836">
            <a:off x="499308" y="449574"/>
            <a:ext cx="2763837" cy="3273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1821" r="865" b="3922"/>
          <a:stretch>
            <a:fillRect/>
          </a:stretch>
        </p:blipFill>
        <p:spPr bwMode="auto">
          <a:xfrm rot="784808">
            <a:off x="5829171" y="489076"/>
            <a:ext cx="2684463" cy="3336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371600"/>
            <a:ext cx="2781300" cy="31940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 l="9283" r="18567" b="25983"/>
          <a:stretch>
            <a:fillRect/>
          </a:stretch>
        </p:blipFill>
        <p:spPr>
          <a:xfrm rot="21042116">
            <a:off x="381000" y="228600"/>
            <a:ext cx="2436813" cy="3438525"/>
          </a:xfrm>
          <a:noFill/>
          <a:ln w="19050">
            <a:solidFill>
              <a:schemeClr val="tx1"/>
            </a:solidFill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 r="9308" b="10246"/>
          <a:stretch>
            <a:fillRect/>
          </a:stretch>
        </p:blipFill>
        <p:spPr bwMode="auto">
          <a:xfrm rot="745412">
            <a:off x="6248400" y="304800"/>
            <a:ext cx="2525713" cy="33877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/>
          <a:srcRect l="28995" t="15767" r="3424" b="8945"/>
          <a:stretch>
            <a:fillRect/>
          </a:stretch>
        </p:blipFill>
        <p:spPr bwMode="auto">
          <a:xfrm>
            <a:off x="3352800" y="152400"/>
            <a:ext cx="2274888" cy="33623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9" name="Picture 9" descr="369409390"/>
          <p:cNvPicPr>
            <a:picLocks noChangeAspect="1" noChangeArrowheads="1"/>
          </p:cNvPicPr>
          <p:nvPr/>
        </p:nvPicPr>
        <p:blipFill>
          <a:blip r:embed="rId5" cstate="print"/>
          <a:srcRect t="6058" b="6120"/>
          <a:stretch>
            <a:fillRect/>
          </a:stretch>
        </p:blipFill>
        <p:spPr bwMode="auto">
          <a:xfrm>
            <a:off x="1066800" y="3810000"/>
            <a:ext cx="3130550" cy="2209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30" name="Picture 10" descr="16984755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810000"/>
            <a:ext cx="3332163" cy="22653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524000" y="6096000"/>
            <a:ext cx="60539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Габдулла Тукайның биографиясы</a:t>
            </a: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</TotalTime>
  <Words>76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Tahoma</vt:lpstr>
      <vt:lpstr>Times New Roman</vt:lpstr>
      <vt:lpstr>Wingdings</vt:lpstr>
      <vt:lpstr>Океан</vt:lpstr>
      <vt:lpstr>Презентация PowerPoint</vt:lpstr>
      <vt:lpstr>Габдулла Тукай</vt:lpstr>
      <vt:lpstr> Габдулла Тукай Казанның Арча районы   Кушлавыч авылында мулла  гаиләсендә туа.Габдулла биш айлык чакта әтисе үлә. Әнисе белән яши.         </vt:lpstr>
      <vt:lpstr>Презентация PowerPoint</vt:lpstr>
      <vt:lpstr>Туган тел, Шаян песи, Бала белән Күбәләк, Безнең гаилә, Туган тел, Кызыклы шәкерт , Сөткә төшкән тычкан, Эш беткәч уйнарга ярый, Гали белән кәҗә һәм башкалар </vt:lpstr>
      <vt:lpstr>Тукайның кайсы әкиятләрен беләсез?</vt:lpstr>
      <vt:lpstr>Презентация PowerPoint</vt:lpstr>
      <vt:lpstr>Су анасы, Шүрәле,  Кәҗә белән Сарык әкияте</vt:lpstr>
      <vt:lpstr>Презентация PowerPoint</vt:lpstr>
      <vt:lpstr>Габдулла Тукай үпкә чире белән авыртып, 1913 елда үлә</vt:lpstr>
      <vt:lpstr>Тукай музее</vt:lpstr>
      <vt:lpstr>“Кызыклы Шәкерт” шигыре белән танышырбыз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Нaзиля</dc:creator>
  <cp:lastModifiedBy>Пользователь</cp:lastModifiedBy>
  <cp:revision>62</cp:revision>
  <cp:lastPrinted>1601-01-01T00:00:00Z</cp:lastPrinted>
  <dcterms:created xsi:type="dcterms:W3CDTF">1601-01-01T00:00:00Z</dcterms:created>
  <dcterms:modified xsi:type="dcterms:W3CDTF">2020-08-14T16:21:56Z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