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8" r:id="rId3"/>
    <p:sldId id="263" r:id="rId4"/>
    <p:sldId id="261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5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17.08.2020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17.08.2020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17.08.2020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17.08.2020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17.08.2020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slow">
    <p:wipe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6.gif"/><Relationship Id="rId4" Type="http://schemas.openxmlformats.org/officeDocument/2006/relationships/image" Target="../media/image7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4365104"/>
            <a:ext cx="7344816" cy="1656184"/>
          </a:xfrm>
        </p:spPr>
        <p:txBody>
          <a:bodyPr>
            <a:normAutofit/>
          </a:bodyPr>
          <a:lstStyle/>
          <a:p>
            <a:pPr algn="ctr"/>
            <a:r>
              <a:rPr lang="tt-RU" dirty="0" smtClean="0"/>
              <a:t>Питрәч муниципаль районы муниципаль бюджет гомуми белем белем бирү учреждениесе </a:t>
            </a:r>
          </a:p>
          <a:p>
            <a:pPr algn="ctr"/>
            <a:r>
              <a:rPr lang="tt-RU" dirty="0" smtClean="0"/>
              <a:t>“Аерым фәннәрне тирәнтен өйрәтүче Питрәч беренче урта гомуми белем бирү мәктәбе”</a:t>
            </a:r>
          </a:p>
          <a:p>
            <a:pPr algn="ctr"/>
            <a:r>
              <a:rPr lang="tt-RU" dirty="0" smtClean="0"/>
              <a:t>Укытучы: </a:t>
            </a:r>
            <a:r>
              <a:rPr lang="ru-RU" dirty="0"/>
              <a:t>В</a:t>
            </a:r>
            <a:r>
              <a:rPr lang="tt-RU" dirty="0"/>
              <a:t>ә</a:t>
            </a:r>
            <a:r>
              <a:rPr lang="ru-RU" dirty="0" err="1"/>
              <a:t>лиуллина</a:t>
            </a:r>
            <a:r>
              <a:rPr lang="ru-RU" dirty="0"/>
              <a:t> Альбина </a:t>
            </a:r>
            <a:r>
              <a:rPr lang="tt-RU" dirty="0"/>
              <a:t>Рөстәм кызы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465244"/>
            <a:ext cx="3456384" cy="34563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19540742">
            <a:off x="2753469" y="1459324"/>
            <a:ext cx="18402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Татарстан</a:t>
            </a:r>
            <a:endParaRPr lang="ru-RU" sz="2400" dirty="0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2454664">
            <a:off x="4891264" y="1654961"/>
            <a:ext cx="1571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Питр</a:t>
            </a:r>
            <a:r>
              <a:rPr lang="tt-RU" sz="24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әч</a:t>
            </a:r>
            <a:endParaRPr lang="ru-RU" sz="2400" dirty="0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189931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7467600" cy="1143000"/>
          </a:xfrm>
        </p:spPr>
        <p:txBody>
          <a:bodyPr/>
          <a:lstStyle/>
          <a:p>
            <a:pPr algn="ctr"/>
            <a:r>
              <a:rPr lang="ru-RU" dirty="0"/>
              <a:t>5. </a:t>
            </a:r>
            <a:r>
              <a:rPr lang="ru-RU" dirty="0" err="1"/>
              <a:t>Кечкенә</a:t>
            </a:r>
            <a:r>
              <a:rPr lang="ru-RU" dirty="0"/>
              <a:t> </a:t>
            </a:r>
            <a:r>
              <a:rPr lang="ru-RU" dirty="0" err="1"/>
              <a:t>улы</a:t>
            </a:r>
            <a:r>
              <a:rPr lang="ru-RU" dirty="0"/>
              <a:t> </a:t>
            </a:r>
            <a:r>
              <a:rPr lang="ru-RU" dirty="0" err="1"/>
              <a:t>нәрсә</a:t>
            </a:r>
            <a:r>
              <a:rPr lang="ru-RU" dirty="0"/>
              <a:t> </a:t>
            </a:r>
            <a:r>
              <a:rPr lang="ru-RU" dirty="0" err="1"/>
              <a:t>сатып</a:t>
            </a:r>
            <a:r>
              <a:rPr lang="ru-RU" dirty="0"/>
              <a:t> </a:t>
            </a:r>
            <a:r>
              <a:rPr lang="ru-RU" dirty="0" err="1"/>
              <a:t>алган</a:t>
            </a:r>
            <a:r>
              <a:rPr lang="ru-RU" dirty="0"/>
              <a:t>?</a:t>
            </a:r>
            <a:endParaRPr lang="ru-RU" b="1" dirty="0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864007970"/>
              </p:ext>
            </p:extLst>
          </p:nvPr>
        </p:nvGraphicFramePr>
        <p:xfrm>
          <a:off x="611560" y="1844824"/>
          <a:ext cx="8187686" cy="4036552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</a:tblGrid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2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4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ө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п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1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3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ч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а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5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к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ы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з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к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е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м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г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ә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б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у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л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а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?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а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ө</a:t>
                      </a:r>
                      <a:endParaRPr lang="ru-RU" sz="2400" b="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е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а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к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з</a:t>
                      </a:r>
                      <a:endParaRPr lang="ru-RU" sz="2400" b="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ң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с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и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г</a:t>
                      </a:r>
                      <a:endParaRPr lang="ru-RU" sz="2400" b="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р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е</a:t>
                      </a:r>
                      <a:endParaRPr lang="ru-RU" sz="2400" b="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79970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3" name="Объект 2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79133898"/>
              </p:ext>
            </p:extLst>
          </p:nvPr>
        </p:nvGraphicFramePr>
        <p:xfrm>
          <a:off x="611560" y="1844824"/>
          <a:ext cx="8187686" cy="4036552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</a:tblGrid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2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4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ө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п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1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3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ч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а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5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к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ы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з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к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е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м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г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ә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б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у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л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а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?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а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ө</a:t>
                      </a:r>
                      <a:endParaRPr lang="ru-RU" sz="2400" b="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е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а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л</a:t>
                      </a:r>
                      <a:endParaRPr lang="ru-RU" sz="2400" b="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к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з</a:t>
                      </a:r>
                      <a:endParaRPr lang="ru-RU" sz="2400" b="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ң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с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м</a:t>
                      </a:r>
                      <a:endParaRPr lang="ru-RU" sz="2400" b="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и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г</a:t>
                      </a:r>
                      <a:endParaRPr lang="ru-RU" sz="2400" b="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а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р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е</a:t>
                      </a:r>
                      <a:endParaRPr lang="ru-RU" sz="2400" b="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2716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7467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3717032"/>
            <a:ext cx="1296144" cy="2608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396" y="3382068"/>
            <a:ext cx="2864049" cy="10692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960" y="1700808"/>
            <a:ext cx="1222970" cy="13283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797152"/>
            <a:ext cx="1257672" cy="125767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10" y="1228884"/>
            <a:ext cx="2465148" cy="26878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15546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7467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772816"/>
            <a:ext cx="6772275" cy="4324350"/>
          </a:xfrm>
        </p:spPr>
      </p:pic>
    </p:spTree>
    <p:extLst>
      <p:ext uri="{BB962C8B-B14F-4D97-AF65-F5344CB8AC3E}">
        <p14:creationId xmlns:p14="http://schemas.microsoft.com/office/powerpoint/2010/main" val="18653977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7467600" cy="1143000"/>
          </a:xfrm>
        </p:spPr>
        <p:txBody>
          <a:bodyPr/>
          <a:lstStyle/>
          <a:p>
            <a:pPr algn="ctr"/>
            <a:r>
              <a:rPr lang="tt-RU" dirty="0" smtClean="0"/>
              <a:t>Өй эше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916832"/>
            <a:ext cx="7467600" cy="4557120"/>
          </a:xfrm>
        </p:spPr>
        <p:txBody>
          <a:bodyPr/>
          <a:lstStyle/>
          <a:p>
            <a:pPr marL="0" indent="0">
              <a:buNone/>
            </a:pPr>
            <a:r>
              <a:rPr lang="tt-RU" dirty="0"/>
              <a:t>1. Кулыңда әкияттәге кебек серле көзге, палас һәм алма булса син нишләр идең? Булдыра алсаң, рәсемен яса.</a:t>
            </a:r>
            <a:endParaRPr lang="ru-RU" dirty="0"/>
          </a:p>
          <a:p>
            <a:pPr marL="0" indent="0">
              <a:buNone/>
            </a:pPr>
            <a:endParaRPr lang="tt-RU" dirty="0" smtClean="0"/>
          </a:p>
          <a:p>
            <a:pPr marL="0" indent="0">
              <a:buNone/>
            </a:pPr>
            <a:r>
              <a:rPr lang="tt-RU" dirty="0" smtClean="0"/>
              <a:t>2</a:t>
            </a:r>
            <a:r>
              <a:rPr lang="tt-RU" dirty="0"/>
              <a:t>. Әкиятне дәвам итеп сөйлә.</a:t>
            </a:r>
            <a:endParaRPr lang="ru-RU" dirty="0"/>
          </a:p>
          <a:p>
            <a:pPr marL="0" indent="0">
              <a:buNone/>
            </a:pPr>
            <a:endParaRPr lang="tt-RU" dirty="0" smtClean="0"/>
          </a:p>
          <a:p>
            <a:pPr marL="0" indent="0">
              <a:buNone/>
            </a:pPr>
            <a:r>
              <a:rPr lang="tt-RU" dirty="0" smtClean="0"/>
              <a:t>3</a:t>
            </a:r>
            <a:r>
              <a:rPr lang="tt-RU" dirty="0"/>
              <a:t>. Үзең дә, өлкәннәр белән бергә, шушы әкияткә охшатып, яңа әкият язып кара.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04362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" y="0"/>
            <a:ext cx="9144000" cy="6858000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7467600" cy="1143000"/>
          </a:xfrm>
        </p:spPr>
        <p:txBody>
          <a:bodyPr/>
          <a:lstStyle/>
          <a:p>
            <a:pPr algn="ctr"/>
            <a:r>
              <a:rPr lang="tt-RU" b="1" dirty="0" smtClean="0"/>
              <a:t>Әкиятләр</a:t>
            </a:r>
            <a:endParaRPr lang="ru-RU" b="1" dirty="0"/>
          </a:p>
        </p:txBody>
      </p:sp>
      <p:sp>
        <p:nvSpPr>
          <p:cNvPr id="6" name="Объект 2"/>
          <p:cNvSpPr>
            <a:spLocks noGrp="1"/>
          </p:cNvSpPr>
          <p:nvPr>
            <p:ph sz="quarter" idx="1"/>
          </p:nvPr>
        </p:nvSpPr>
        <p:spPr>
          <a:xfrm>
            <a:off x="611560" y="1984248"/>
            <a:ext cx="7467600" cy="38930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t-RU" sz="2800" b="1" dirty="0"/>
              <a:t>х</a:t>
            </a:r>
            <a:r>
              <a:rPr lang="tt-RU" sz="2800" b="1" dirty="0" smtClean="0"/>
              <a:t>айваннар турында</a:t>
            </a:r>
          </a:p>
          <a:p>
            <a:pPr marL="0" indent="0">
              <a:buNone/>
            </a:pPr>
            <a:r>
              <a:rPr lang="tt-RU" sz="2800" b="1" dirty="0" smtClean="0"/>
              <a:t>                            тылсымлы </a:t>
            </a:r>
          </a:p>
          <a:p>
            <a:pPr marL="0" indent="0">
              <a:buNone/>
            </a:pPr>
            <a:r>
              <a:rPr lang="tt-RU" sz="2800" b="1" dirty="0"/>
              <a:t> </a:t>
            </a:r>
            <a:r>
              <a:rPr lang="tt-RU" sz="2800" b="1" dirty="0" smtClean="0"/>
              <a:t>                                     тормыш-көнкүреш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3919155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59093" y="2204864"/>
            <a:ext cx="733566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t-RU" sz="5400" b="1" cap="none" spc="0" dirty="0" smtClean="0">
                <a:ln/>
                <a:solidFill>
                  <a:schemeClr val="accent3"/>
                </a:solidFill>
                <a:effectLst/>
              </a:rPr>
              <a:t>“Кем җинүче” </a:t>
            </a:r>
          </a:p>
          <a:p>
            <a:pPr algn="ctr"/>
            <a:r>
              <a:rPr lang="tt-RU" sz="5400" b="1" dirty="0" smtClean="0">
                <a:ln/>
                <a:solidFill>
                  <a:schemeClr val="accent3"/>
                </a:solidFill>
              </a:rPr>
              <a:t>(татар халык </a:t>
            </a:r>
            <a:r>
              <a:rPr lang="tt-RU" sz="5400" b="1" cap="none" spc="0" dirty="0" smtClean="0">
                <a:ln/>
                <a:solidFill>
                  <a:schemeClr val="accent3"/>
                </a:solidFill>
                <a:effectLst/>
              </a:rPr>
              <a:t>әкияте)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2" name="аудиоязм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56176" y="5356448"/>
            <a:ext cx="609600" cy="609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390422"/>
            <a:ext cx="792088" cy="7920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461098"/>
            <a:ext cx="1104900" cy="12001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513852"/>
            <a:ext cx="1791048" cy="668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4980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3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7467600" cy="1143000"/>
          </a:xfrm>
        </p:spPr>
        <p:txBody>
          <a:bodyPr/>
          <a:lstStyle/>
          <a:p>
            <a:pPr algn="ctr"/>
            <a:r>
              <a:rPr lang="tt-RU" b="1" dirty="0" smtClean="0"/>
              <a:t>Сүзлек эше</a:t>
            </a:r>
            <a:endParaRPr lang="ru-RU" b="1" dirty="0"/>
          </a:p>
        </p:txBody>
      </p:sp>
      <p:sp>
        <p:nvSpPr>
          <p:cNvPr id="6" name="Объект 2"/>
          <p:cNvSpPr>
            <a:spLocks noGrp="1"/>
          </p:cNvSpPr>
          <p:nvPr>
            <p:ph sz="quarter" idx="1"/>
          </p:nvPr>
        </p:nvSpPr>
        <p:spPr>
          <a:xfrm>
            <a:off x="611560" y="1984248"/>
            <a:ext cx="7467600" cy="3893024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err="1" smtClean="0"/>
              <a:t>буйга</a:t>
            </a:r>
            <a:r>
              <a:rPr lang="ru-RU" b="1" i="1" dirty="0" smtClean="0"/>
              <a:t> </a:t>
            </a:r>
            <a:r>
              <a:rPr lang="ru-RU" b="1" i="1" dirty="0" err="1"/>
              <a:t>җиткәннәр</a:t>
            </a:r>
            <a:r>
              <a:rPr lang="ru-RU" b="1" i="1" dirty="0"/>
              <a:t> </a:t>
            </a:r>
            <a:r>
              <a:rPr lang="ru-RU" b="1" dirty="0"/>
              <a:t>– </a:t>
            </a:r>
            <a:r>
              <a:rPr lang="ru-RU" dirty="0"/>
              <a:t>выросли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i="1" dirty="0" err="1"/>
              <a:t>абзый</a:t>
            </a:r>
            <a:r>
              <a:rPr lang="ru-RU" b="1" i="1" dirty="0"/>
              <a:t> </a:t>
            </a:r>
            <a:r>
              <a:rPr lang="ru-RU" b="1" dirty="0"/>
              <a:t>– </a:t>
            </a:r>
            <a:r>
              <a:rPr lang="ru-RU" dirty="0"/>
              <a:t>дядя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i="1" dirty="0" err="1"/>
              <a:t>берьюлы</a:t>
            </a:r>
            <a:r>
              <a:rPr lang="ru-RU" b="1" i="1" dirty="0"/>
              <a:t> </a:t>
            </a:r>
            <a:r>
              <a:rPr lang="ru-RU" b="1" dirty="0"/>
              <a:t>– </a:t>
            </a:r>
            <a:r>
              <a:rPr lang="ru-RU" dirty="0"/>
              <a:t>одновременно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i="1" dirty="0" err="1"/>
              <a:t>өйләндерәм</a:t>
            </a:r>
            <a:r>
              <a:rPr lang="ru-RU" b="1" dirty="0"/>
              <a:t> – </a:t>
            </a:r>
            <a:r>
              <a:rPr lang="ru-RU" dirty="0"/>
              <a:t>женю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i="1" dirty="0" err="1" smtClean="0"/>
              <a:t>уртанчы</a:t>
            </a:r>
            <a:r>
              <a:rPr lang="ru-RU" b="1" i="1" dirty="0" smtClean="0"/>
              <a:t> </a:t>
            </a:r>
            <a:r>
              <a:rPr lang="ru-RU" b="1" i="1" dirty="0" err="1" smtClean="0"/>
              <a:t>улын</a:t>
            </a:r>
            <a:r>
              <a:rPr lang="ru-RU" b="1" dirty="0"/>
              <a:t> – </a:t>
            </a:r>
            <a:r>
              <a:rPr lang="ru-RU" dirty="0" smtClean="0"/>
              <a:t>среднего сына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i="1" dirty="0" err="1"/>
              <a:t>дәшкән</a:t>
            </a:r>
            <a:r>
              <a:rPr lang="ru-RU" b="1" dirty="0"/>
              <a:t> – </a:t>
            </a:r>
            <a:r>
              <a:rPr lang="ru-RU" dirty="0"/>
              <a:t>позвал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i="1" dirty="0" err="1"/>
              <a:t>мең</a:t>
            </a:r>
            <a:r>
              <a:rPr lang="ru-RU" b="1" i="1" dirty="0"/>
              <a:t> </a:t>
            </a:r>
            <a:r>
              <a:rPr lang="ru-RU" b="1" i="1" dirty="0" err="1"/>
              <a:t>чакрым</a:t>
            </a:r>
            <a:r>
              <a:rPr lang="ru-RU" b="1" i="1" dirty="0"/>
              <a:t> </a:t>
            </a:r>
            <a:r>
              <a:rPr lang="ru-RU" b="1" dirty="0"/>
              <a:t>– </a:t>
            </a:r>
            <a:r>
              <a:rPr lang="ru-RU" dirty="0"/>
              <a:t>тысяча верст</a:t>
            </a:r>
          </a:p>
        </p:txBody>
      </p:sp>
    </p:spTree>
    <p:extLst>
      <p:ext uri="{BB962C8B-B14F-4D97-AF65-F5344CB8AC3E}">
        <p14:creationId xmlns:p14="http://schemas.microsoft.com/office/powerpoint/2010/main" val="31489276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7467600" cy="1143000"/>
          </a:xfrm>
        </p:spPr>
        <p:txBody>
          <a:bodyPr/>
          <a:lstStyle/>
          <a:p>
            <a:pPr algn="ctr"/>
            <a:r>
              <a:rPr lang="tt-RU" b="1" dirty="0" smtClean="0"/>
              <a:t>кроссворд</a:t>
            </a:r>
            <a:endParaRPr lang="ru-RU" b="1" dirty="0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139072956"/>
              </p:ext>
            </p:extLst>
          </p:nvPr>
        </p:nvGraphicFramePr>
        <p:xfrm>
          <a:off x="611560" y="2348880"/>
          <a:ext cx="8187686" cy="3531983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</a:tblGrid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к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ы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з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к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е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м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г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ә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б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у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л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а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?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89328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7467600" cy="1143000"/>
          </a:xfrm>
        </p:spPr>
        <p:txBody>
          <a:bodyPr/>
          <a:lstStyle/>
          <a:p>
            <a:pPr algn="ctr"/>
            <a:r>
              <a:rPr lang="ru-RU" dirty="0"/>
              <a:t>1.Кызның </a:t>
            </a:r>
            <a:r>
              <a:rPr lang="ru-RU" dirty="0" err="1"/>
              <a:t>әтисенең</a:t>
            </a:r>
            <a:r>
              <a:rPr lang="ru-RU" dirty="0"/>
              <a:t> </a:t>
            </a:r>
            <a:r>
              <a:rPr lang="ru-RU" dirty="0" err="1"/>
              <a:t>исеме</a:t>
            </a:r>
            <a:r>
              <a:rPr lang="ru-RU" dirty="0"/>
              <a:t> </a:t>
            </a:r>
            <a:r>
              <a:rPr lang="ru-RU" dirty="0" err="1"/>
              <a:t>ничек</a:t>
            </a:r>
            <a:r>
              <a:rPr lang="ru-RU" dirty="0"/>
              <a:t>?</a:t>
            </a:r>
            <a:endParaRPr lang="ru-RU" b="1" dirty="0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189669625"/>
              </p:ext>
            </p:extLst>
          </p:nvPr>
        </p:nvGraphicFramePr>
        <p:xfrm>
          <a:off x="611560" y="1844824"/>
          <a:ext cx="8187686" cy="4036552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</a:tblGrid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2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4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1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3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5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к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ы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з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к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е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м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г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ә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б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у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л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а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?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17655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7467600" cy="1143000"/>
          </a:xfrm>
        </p:spPr>
        <p:txBody>
          <a:bodyPr/>
          <a:lstStyle/>
          <a:p>
            <a:pPr algn="ctr"/>
            <a:r>
              <a:rPr lang="ru-RU" dirty="0" smtClean="0"/>
              <a:t>2. </a:t>
            </a:r>
            <a:r>
              <a:rPr lang="ru-RU" dirty="0" err="1" smtClean="0"/>
              <a:t>Егетләр</a:t>
            </a:r>
            <a:r>
              <a:rPr lang="ru-RU" dirty="0" smtClean="0"/>
              <a:t> </a:t>
            </a:r>
            <a:r>
              <a:rPr lang="ru-RU" dirty="0" err="1"/>
              <a:t>ничә</a:t>
            </a:r>
            <a:r>
              <a:rPr lang="ru-RU" dirty="0"/>
              <a:t> </a:t>
            </a:r>
            <a:r>
              <a:rPr lang="ru-RU" dirty="0" err="1"/>
              <a:t>чакрым</a:t>
            </a:r>
            <a:r>
              <a:rPr lang="ru-RU" dirty="0"/>
              <a:t> </a:t>
            </a:r>
            <a:r>
              <a:rPr lang="ru-RU" dirty="0" err="1"/>
              <a:t>юл</a:t>
            </a:r>
            <a:r>
              <a:rPr lang="ru-RU" dirty="0"/>
              <a:t> </a:t>
            </a:r>
            <a:r>
              <a:rPr lang="ru-RU" dirty="0" err="1"/>
              <a:t>үтәләр</a:t>
            </a:r>
            <a:r>
              <a:rPr lang="ru-RU" dirty="0"/>
              <a:t>?</a:t>
            </a:r>
            <a:endParaRPr lang="ru-RU" b="1" dirty="0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028970617"/>
              </p:ext>
            </p:extLst>
          </p:nvPr>
        </p:nvGraphicFramePr>
        <p:xfrm>
          <a:off x="611560" y="1844824"/>
          <a:ext cx="8187686" cy="4036552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</a:tblGrid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2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4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1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3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5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к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ы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з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к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е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м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г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ә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б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у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л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а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?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а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к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и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р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24000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7467600" cy="1143000"/>
          </a:xfrm>
        </p:spPr>
        <p:txBody>
          <a:bodyPr/>
          <a:lstStyle/>
          <a:p>
            <a:pPr algn="ctr"/>
            <a:r>
              <a:rPr lang="ru-RU" dirty="0"/>
              <a:t>3. Олы </a:t>
            </a:r>
            <a:r>
              <a:rPr lang="ru-RU" dirty="0" err="1"/>
              <a:t>улы</a:t>
            </a:r>
            <a:r>
              <a:rPr lang="ru-RU" dirty="0"/>
              <a:t> </a:t>
            </a:r>
            <a:r>
              <a:rPr lang="ru-RU" dirty="0" err="1"/>
              <a:t>нәрсә</a:t>
            </a:r>
            <a:r>
              <a:rPr lang="ru-RU" dirty="0"/>
              <a:t> </a:t>
            </a:r>
            <a:r>
              <a:rPr lang="ru-RU" dirty="0" err="1"/>
              <a:t>сатып</a:t>
            </a:r>
            <a:r>
              <a:rPr lang="ru-RU" dirty="0"/>
              <a:t> </a:t>
            </a:r>
            <a:r>
              <a:rPr lang="ru-RU" dirty="0" err="1"/>
              <a:t>алган</a:t>
            </a:r>
            <a:r>
              <a:rPr lang="ru-RU" dirty="0"/>
              <a:t>?</a:t>
            </a:r>
            <a:endParaRPr lang="ru-RU" b="1" dirty="0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700891658"/>
              </p:ext>
            </p:extLst>
          </p:nvPr>
        </p:nvGraphicFramePr>
        <p:xfrm>
          <a:off x="611560" y="1844824"/>
          <a:ext cx="8187686" cy="4036552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</a:tblGrid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2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4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ө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1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3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ч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5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к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ы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з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к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е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м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г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ә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б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у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л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а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?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а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е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к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ң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и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р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46874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7467600" cy="1143000"/>
          </a:xfrm>
        </p:spPr>
        <p:txBody>
          <a:bodyPr/>
          <a:lstStyle/>
          <a:p>
            <a:pPr algn="ctr"/>
            <a:r>
              <a:rPr lang="ru-RU" dirty="0"/>
              <a:t>4.</a:t>
            </a:r>
            <a:r>
              <a:rPr lang="ru-RU" b="1" dirty="0"/>
              <a:t> </a:t>
            </a:r>
            <a:r>
              <a:rPr lang="ru-RU" dirty="0" err="1"/>
              <a:t>Икенче</a:t>
            </a:r>
            <a:r>
              <a:rPr lang="ru-RU" dirty="0"/>
              <a:t> </a:t>
            </a:r>
            <a:r>
              <a:rPr lang="ru-RU" dirty="0" err="1"/>
              <a:t>улы</a:t>
            </a:r>
            <a:r>
              <a:rPr lang="ru-RU" dirty="0"/>
              <a:t> </a:t>
            </a:r>
            <a:r>
              <a:rPr lang="ru-RU" dirty="0" err="1"/>
              <a:t>нәрсә</a:t>
            </a:r>
            <a:r>
              <a:rPr lang="ru-RU" dirty="0"/>
              <a:t> </a:t>
            </a:r>
            <a:r>
              <a:rPr lang="ru-RU" dirty="0" err="1"/>
              <a:t>сатып</a:t>
            </a:r>
            <a:r>
              <a:rPr lang="ru-RU" dirty="0"/>
              <a:t> </a:t>
            </a:r>
            <a:r>
              <a:rPr lang="ru-RU" dirty="0" err="1"/>
              <a:t>алган</a:t>
            </a:r>
            <a:r>
              <a:rPr lang="ru-RU" dirty="0"/>
              <a:t>?</a:t>
            </a:r>
            <a:endParaRPr lang="ru-RU" b="1" dirty="0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908260438"/>
              </p:ext>
            </p:extLst>
          </p:nvPr>
        </p:nvGraphicFramePr>
        <p:xfrm>
          <a:off x="611560" y="1844824"/>
          <a:ext cx="8187686" cy="4036552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  <a:gridCol w="629822"/>
              </a:tblGrid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2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4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ө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1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3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ч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5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к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ы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з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к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е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м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г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ә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б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у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л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а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1" dirty="0" smtClean="0"/>
                        <a:t>?</a:t>
                      </a:r>
                      <a:endParaRPr lang="ru-RU" sz="2400" b="1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а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ө</a:t>
                      </a:r>
                      <a:endParaRPr lang="ru-RU" sz="2400" b="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е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к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з</a:t>
                      </a:r>
                      <a:endParaRPr lang="ru-RU" sz="2400" b="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ң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и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г</a:t>
                      </a:r>
                      <a:endParaRPr lang="ru-RU" sz="2400" b="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569"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р</a:t>
                      </a:r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400" b="0" dirty="0" smtClean="0"/>
                        <a:t>е</a:t>
                      </a:r>
                      <a:endParaRPr lang="ru-RU" sz="2400" b="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81881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317</TotalTime>
  <Words>315</Words>
  <Application>Microsoft Office PowerPoint</Application>
  <PresentationFormat>Экран (4:3)</PresentationFormat>
  <Paragraphs>205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Эркер</vt:lpstr>
      <vt:lpstr>Презентация PowerPoint</vt:lpstr>
      <vt:lpstr>Әкиятләр</vt:lpstr>
      <vt:lpstr>Презентация PowerPoint</vt:lpstr>
      <vt:lpstr>Сүзлек эше</vt:lpstr>
      <vt:lpstr>кроссворд</vt:lpstr>
      <vt:lpstr>1.Кызның әтисенең исеме ничек?</vt:lpstr>
      <vt:lpstr>2. Егетләр ничә чакрым юл үтәләр?</vt:lpstr>
      <vt:lpstr>3. Олы улы нәрсә сатып алган?</vt:lpstr>
      <vt:lpstr>4. Икенче улы нәрсә сатып алган?</vt:lpstr>
      <vt:lpstr>5. Кечкенә улы нәрсә сатып алган?</vt:lpstr>
      <vt:lpstr>Презентация PowerPoint</vt:lpstr>
      <vt:lpstr>Презентация PowerPoint</vt:lpstr>
      <vt:lpstr>Презентация PowerPoint</vt:lpstr>
      <vt:lpstr>Өй эше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Admin</cp:lastModifiedBy>
  <cp:revision>15</cp:revision>
  <dcterms:created xsi:type="dcterms:W3CDTF">2020-08-11T04:40:47Z</dcterms:created>
  <dcterms:modified xsi:type="dcterms:W3CDTF">2020-08-17T22:20:11Z</dcterms:modified>
</cp:coreProperties>
</file>