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60" r:id="rId5"/>
    <p:sldId id="26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21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20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133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914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56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44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70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0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3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25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6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734-BA2B-48B3-B5EE-19872EE98669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64117-5CE5-4250-ACF5-910E2A328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r>
              <a:rPr lang="ru-RU" dirty="0" err="1" smtClean="0">
                <a:solidFill>
                  <a:srgbClr val="FF0000"/>
                </a:solidFill>
              </a:rPr>
              <a:t>Әкият</a:t>
            </a:r>
            <a:r>
              <a:rPr lang="tt-RU" dirty="0">
                <a:solidFill>
                  <a:srgbClr val="FF0000"/>
                </a:solidFill>
              </a:rPr>
              <a:t>- табышмак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Әкият</a:t>
            </a:r>
            <a:r>
              <a:rPr lang="tt-RU" dirty="0"/>
              <a:t>- </a:t>
            </a:r>
            <a:r>
              <a:rPr lang="tt-RU" smtClean="0"/>
              <a:t>табышмак - әкият </a:t>
            </a:r>
            <a:r>
              <a:rPr lang="ru-RU" dirty="0" err="1"/>
              <a:t>төсен</a:t>
            </a:r>
            <a:r>
              <a:rPr lang="ru-RU" dirty="0"/>
              <a:t> </a:t>
            </a:r>
            <a:r>
              <a:rPr lang="ru-RU" dirty="0" err="1"/>
              <a:t>алып</a:t>
            </a:r>
            <a:r>
              <a:rPr lang="ru-RU" dirty="0"/>
              <a:t> </a:t>
            </a:r>
            <a:r>
              <a:rPr lang="ru-RU" dirty="0" err="1"/>
              <a:t>киткән</a:t>
            </a:r>
            <a:r>
              <a:rPr lang="ru-RU" dirty="0"/>
              <a:t> </a:t>
            </a:r>
            <a:r>
              <a:rPr lang="ru-RU" dirty="0" err="1"/>
              <a:t>һәм</a:t>
            </a:r>
            <a:r>
              <a:rPr lang="ru-RU" dirty="0"/>
              <a:t> </a:t>
            </a:r>
            <a:r>
              <a:rPr lang="ru-RU" dirty="0" err="1"/>
              <a:t>берничә</a:t>
            </a:r>
            <a:r>
              <a:rPr lang="ru-RU" dirty="0"/>
              <a:t> </a:t>
            </a:r>
            <a:r>
              <a:rPr lang="ru-RU" dirty="0" err="1"/>
              <a:t>биткә</a:t>
            </a:r>
            <a:r>
              <a:rPr lang="ru-RU" dirty="0"/>
              <a:t> </a:t>
            </a:r>
            <a:r>
              <a:rPr lang="ru-RU" dirty="0" err="1"/>
              <a:t>сузылган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tt-RU" dirty="0"/>
              <a:t>. Табышмак аның йозагы, эченә мәгънә бикләнгән. Табучы аңа үз акылы, үз зирәклеге белән ачкыч табып ачып керергә тиеш. Табышмак чишелгәннән соң, гади, җиңел әйбер кебек кенә булып калачак.</a:t>
            </a:r>
            <a:endParaRPr lang="ru-RU" dirty="0"/>
          </a:p>
          <a:p>
            <a:endParaRPr lang="ru-RU" dirty="0"/>
          </a:p>
        </p:txBody>
      </p:sp>
      <p:pic>
        <p:nvPicPr>
          <p:cNvPr id="4" name="Объект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707" y="3422469"/>
            <a:ext cx="6210300" cy="2889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219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" y="224373"/>
            <a:ext cx="10607040" cy="6035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4126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69" y="260622"/>
            <a:ext cx="5264331" cy="5042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531" y="260622"/>
            <a:ext cx="5316583" cy="57613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0547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4497"/>
            <a:ext cx="10541726" cy="57874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1854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                  </a:t>
            </a:r>
            <a:r>
              <a:rPr lang="tt-RU" dirty="0" smtClean="0">
                <a:solidFill>
                  <a:srgbClr val="0070C0"/>
                </a:solidFill>
              </a:rPr>
              <a:t>Биремнәр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411" y="1690688"/>
            <a:ext cx="8177348" cy="4836432"/>
          </a:xfrm>
        </p:spPr>
      </p:pic>
      <p:sp>
        <p:nvSpPr>
          <p:cNvPr id="5" name="Прямоугольник 4"/>
          <p:cNvSpPr/>
          <p:nvPr/>
        </p:nvSpPr>
        <p:spPr>
          <a:xfrm>
            <a:off x="1972492" y="2612571"/>
            <a:ext cx="309589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t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әкият ни өчен “ әкият- табышмак” дип йөртелә?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26479" y="3553096"/>
            <a:ext cx="2886891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t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Әкият – табышмакның җавабын эзләп тап.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7760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73</Words>
  <Application>Microsoft Office PowerPoint</Application>
  <PresentationFormat>Широкоэкранный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                      Әкият- табышмак </vt:lpstr>
      <vt:lpstr>Презентация PowerPoint</vt:lpstr>
      <vt:lpstr>Презентация PowerPoint</vt:lpstr>
      <vt:lpstr>Презентация PowerPoint</vt:lpstr>
      <vt:lpstr>                            Биремнәр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2020-08-09T19:48:24Z</dcterms:created>
  <dcterms:modified xsi:type="dcterms:W3CDTF">2020-08-11T15:17:56Z</dcterms:modified>
</cp:coreProperties>
</file>