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9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7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050" autoAdjust="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F0148-D85E-44DA-8F61-1745877F8CC8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393A-E6F8-4897-B58E-4965F539C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040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393A-E6F8-4897-B58E-4965F539C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21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37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045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2552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529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0544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702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200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850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700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02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385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939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628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400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340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143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3BF5B-617C-4066-85F2-67A79C9B2233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7D32354-FA81-4E4A-80F2-23970A0D6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  <p:sldLayoutId id="2147483872" r:id="rId13"/>
    <p:sldLayoutId id="2147483873" r:id="rId14"/>
    <p:sldLayoutId id="2147483874" r:id="rId15"/>
    <p:sldLayoutId id="214748387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forms/d/e/1FAIpQLSe2YSa7xgMG2Gc-ntpppThD8vGNpvgxsE3GGmtblkht2hacWA/viewform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t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Исәнме, мәктәп! Саубул, җәй!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7086" y="2124677"/>
            <a:ext cx="7307274" cy="411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9656" y="495753"/>
            <a:ext cx="6226630" cy="5992132"/>
          </a:xfrm>
        </p:spPr>
        <p:txBody>
          <a:bodyPr>
            <a:normAutofit/>
          </a:bodyPr>
          <a:lstStyle/>
          <a:p>
            <a:r>
              <a:rPr lang="tt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Мәкальләрне укып, аңлатма бир.</a:t>
            </a:r>
            <a:br>
              <a:rPr lang="tt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t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 – белем чишмәсе</a:t>
            </a:r>
            <a:b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Алтын җирдән табыла,  акыл – китаптан</a:t>
            </a:r>
            <a:b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 – белем ачкычы</a:t>
            </a:r>
            <a:b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Китапның белмәгәне юк</a:t>
            </a:r>
            <a:b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 – тормыш көзгесе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2" y="252231"/>
            <a:ext cx="3545114" cy="310896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272" y="3361191"/>
            <a:ext cx="3278405" cy="3274106"/>
          </a:xfrm>
        </p:spPr>
      </p:pic>
    </p:spTree>
    <p:extLst>
      <p:ext uri="{BB962C8B-B14F-4D97-AF65-F5344CB8AC3E}">
        <p14:creationId xmlns:p14="http://schemas.microsoft.com/office/powerpoint/2010/main" val="12525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90646"/>
          </a:xfrm>
        </p:spPr>
        <p:txBody>
          <a:bodyPr>
            <a:normAutofit/>
          </a:bodyPr>
          <a:lstStyle/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b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t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tt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Өйгә  эш</a:t>
            </a:r>
            <a:br>
              <a:rPr lang="tt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https://docs.google.com/forms/d/e/1FAIpQLSe2YSa7xgMG2Gc-ntpppThD8vGNpvgxsE3GGmtblkht2hacWA/viewform</a:t>
            </a:r>
            <a:r>
              <a:rPr lang="tt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ссылкасы аша кереп, тестны үтә. Нәтиҗәсен укытучыга җибәр.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08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40272"/>
          </a:xfrm>
        </p:spPr>
        <p:txBody>
          <a:bodyPr>
            <a:normAutofit/>
          </a:bodyPr>
          <a:lstStyle/>
          <a:p>
            <a:pPr algn="ctr"/>
            <a:r>
              <a:rPr lang="tt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Мәҗит Гафури</a:t>
            </a:r>
            <a:b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b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tt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 эше</a:t>
            </a:r>
            <a: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tt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шигыре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32" y="1838197"/>
            <a:ext cx="3048000" cy="4267200"/>
          </a:xfrm>
        </p:spPr>
      </p:pic>
    </p:spTree>
    <p:extLst>
      <p:ext uri="{BB962C8B-B14F-4D97-AF65-F5344CB8AC3E}">
        <p14:creationId xmlns:p14="http://schemas.microsoft.com/office/powerpoint/2010/main" val="33843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96832" cy="667262"/>
          </a:xfrm>
        </p:spPr>
        <p:txBody>
          <a:bodyPr>
            <a:normAutofit/>
          </a:bodyPr>
          <a:lstStyle/>
          <a:p>
            <a:r>
              <a:rPr lang="tt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1430594"/>
            <a:ext cx="5181600" cy="451789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64826" y="1430594"/>
            <a:ext cx="5188974" cy="4746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t-RU" sz="3600" b="1" dirty="0" smtClean="0">
                <a:solidFill>
                  <a:srgbClr val="002060"/>
                </a:solidFill>
              </a:rPr>
              <a:t>Җәй буе эшли кешеләр,</a:t>
            </a:r>
          </a:p>
          <a:p>
            <a:pPr marL="0" indent="0">
              <a:buNone/>
            </a:pPr>
            <a:r>
              <a:rPr lang="tt-RU" sz="3600" b="1" dirty="0">
                <a:solidFill>
                  <a:srgbClr val="002060"/>
                </a:solidFill>
              </a:rPr>
              <a:t>к</a:t>
            </a:r>
            <a:r>
              <a:rPr lang="tt-RU" sz="3600" b="1" dirty="0" smtClean="0">
                <a:solidFill>
                  <a:srgbClr val="002060"/>
                </a:solidFill>
              </a:rPr>
              <a:t>ыш өчен  хәзерләнә,</a:t>
            </a:r>
          </a:p>
          <a:p>
            <a:pPr marL="0" indent="0">
              <a:buNone/>
            </a:pPr>
            <a:r>
              <a:rPr lang="tt-RU" sz="3600" b="1" dirty="0" smtClean="0">
                <a:solidFill>
                  <a:srgbClr val="002060"/>
                </a:solidFill>
              </a:rPr>
              <a:t>Кыш буе укып,  бала</a:t>
            </a:r>
          </a:p>
          <a:p>
            <a:pPr marL="0" indent="0">
              <a:buNone/>
            </a:pPr>
            <a:r>
              <a:rPr lang="tt-RU" sz="3600" b="1" dirty="0">
                <a:solidFill>
                  <a:srgbClr val="002060"/>
                </a:solidFill>
              </a:rPr>
              <a:t>т</a:t>
            </a:r>
            <a:r>
              <a:rPr lang="tt-RU" sz="3600" b="1" dirty="0" smtClean="0">
                <a:solidFill>
                  <a:srgbClr val="002060"/>
                </a:solidFill>
              </a:rPr>
              <a:t>ормыш өчен хәзерләнә.</a:t>
            </a: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74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161"/>
          </a:xfrm>
        </p:spPr>
        <p:txBody>
          <a:bodyPr>
            <a:normAutofit fontScale="90000"/>
          </a:bodyPr>
          <a:lstStyle/>
          <a:p>
            <a:r>
              <a:rPr lang="tt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1" y="1582057"/>
            <a:ext cx="5453743" cy="414816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199" y="1582057"/>
            <a:ext cx="5468257" cy="4594906"/>
          </a:xfrm>
        </p:spPr>
        <p:txBody>
          <a:bodyPr/>
          <a:lstStyle/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Яхшы  бала  һәрвакыт</a:t>
            </a:r>
          </a:p>
          <a:p>
            <a:pPr marL="0" indent="0">
              <a:buNone/>
            </a:pPr>
            <a:r>
              <a:rPr lang="tt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ку-язудан  тәм  таба,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Шатланып  мәктәпкә  йөрүдән,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Укудан  ямь  таба.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3755" y="4014335"/>
            <a:ext cx="2627086" cy="187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8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28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914400"/>
            <a:ext cx="5181600" cy="5262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Эзләсәң эзлә  бәхетеңне</a:t>
            </a:r>
          </a:p>
          <a:p>
            <a:pPr marL="0" indent="0">
              <a:buNone/>
            </a:pPr>
            <a:r>
              <a:rPr lang="tt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әктәп  ишегеннән кереп,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 зурайгачтын үтәр гомрең гелән рәхәт күреп.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 күрмисең: зур кешеләр эшлиләр бит һәммәсе,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 дә эшлә, торма тик, 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уку-язу  -  балалар  эше.</a:t>
            </a:r>
          </a:p>
          <a:p>
            <a:pPr marL="0" indent="0">
              <a:buNone/>
            </a:pPr>
            <a:r>
              <a:rPr lang="tt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tt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Мәҗит Гафури 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23" y="436562"/>
            <a:ext cx="3113826" cy="208555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" y="2593557"/>
            <a:ext cx="3076501" cy="20550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564" y="4720001"/>
            <a:ext cx="3135291" cy="190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78970"/>
            <a:ext cx="9144000" cy="116115"/>
          </a:xfrm>
        </p:spPr>
        <p:txBody>
          <a:bodyPr>
            <a:normAutofit fontScale="90000"/>
          </a:bodyPr>
          <a:lstStyle/>
          <a:p>
            <a:r>
              <a:rPr lang="tt-RU" sz="4800" dirty="0" smtClean="0"/>
              <a:t>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95085"/>
            <a:ext cx="9144000" cy="5196115"/>
          </a:xfrm>
        </p:spPr>
        <p:txBody>
          <a:bodyPr>
            <a:normAutofit/>
          </a:bodyPr>
          <a:lstStyle/>
          <a:p>
            <a:pPr marL="571500" indent="-571500" algn="l">
              <a:buFontTx/>
              <a:buChar char="-"/>
            </a:pPr>
            <a:endParaRPr lang="tt-RU" sz="43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571500" indent="-571500" algn="l">
              <a:buFontTx/>
              <a:buChar char="-"/>
            </a:pPr>
            <a:r>
              <a:rPr lang="tt-RU" sz="4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Мәҗит </a:t>
            </a:r>
            <a:r>
              <a:rPr lang="tt-RU" sz="43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Гафури </a:t>
            </a:r>
            <a:r>
              <a:rPr lang="tt-RU" sz="4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үзенең шигыре </a:t>
            </a:r>
            <a:r>
              <a:rPr lang="tt-RU" sz="43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белән </a:t>
            </a:r>
            <a:r>
              <a:rPr lang="tt-RU" sz="4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ни әйтергә </a:t>
            </a:r>
            <a:r>
              <a:rPr lang="tt-RU" sz="43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тели</a:t>
            </a:r>
            <a:r>
              <a:rPr lang="tt-RU" sz="4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</a:p>
          <a:p>
            <a:pPr marL="571500" indent="-571500" algn="l">
              <a:buFontTx/>
              <a:buChar char="-"/>
            </a:pPr>
            <a:r>
              <a:rPr lang="tt-RU" sz="4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Балаларның  төп эше  нәрсә?</a:t>
            </a:r>
          </a:p>
          <a:p>
            <a:pPr marL="571500" indent="-571500" algn="l">
              <a:buFontTx/>
              <a:buChar char="-"/>
            </a:pPr>
            <a:r>
              <a:rPr lang="tt-RU" sz="4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“Белем алу – энә  белән  кое казу”  мәкален  ничек аңлыйсыз?</a:t>
            </a:r>
          </a:p>
          <a:p>
            <a:pPr algn="l"/>
            <a:r>
              <a:rPr lang="tt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</a:t>
            </a:r>
            <a:r>
              <a:rPr lang="tt-RU" sz="43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Фикерләрегезне дәлилләгез.</a:t>
            </a:r>
          </a:p>
          <a:p>
            <a:pPr marL="342900" indent="-342900" algn="l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89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1228" y="365125"/>
            <a:ext cx="6389915" cy="3408588"/>
          </a:xfrm>
        </p:spPr>
        <p:txBody>
          <a:bodyPr>
            <a:normAutofit/>
          </a:bodyPr>
          <a:lstStyle/>
          <a:p>
            <a:r>
              <a:rPr lang="tt-RU" dirty="0" smtClean="0"/>
              <a:t>   </a:t>
            </a:r>
            <a:r>
              <a:rPr lang="tt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Вакыйф  Нуриев</a:t>
            </a:r>
            <a:br>
              <a:rPr lang="tt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“Китап” хикәясе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859" y="365125"/>
            <a:ext cx="3022600" cy="34085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9978">
            <a:off x="1710795" y="3557677"/>
            <a:ext cx="4369324" cy="27757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3669">
            <a:off x="6892836" y="3519113"/>
            <a:ext cx="4451947" cy="270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74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7068"/>
            <a:ext cx="10515600" cy="1325563"/>
          </a:xfrm>
        </p:spPr>
        <p:txBody>
          <a:bodyPr>
            <a:normAutofit/>
          </a:bodyPr>
          <a:lstStyle/>
          <a:p>
            <a:r>
              <a:rPr lang="tt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Хикәяне укы (дәреслекнең 12-13 битләре)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t-RU" dirty="0" smtClean="0"/>
              <a:t>                                         </a:t>
            </a:r>
            <a:r>
              <a:rPr lang="tt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Сүзлекчә белән танышу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Бистә – поселок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Хәтере калды – үпкәләде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Алдашсын – дөресен әйтмәсен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Иң  әүвәл – иң элек</a:t>
            </a:r>
          </a:p>
          <a:p>
            <a:pPr marL="0" indent="0">
              <a:buNone/>
            </a:pPr>
            <a:r>
              <a:rPr lang="tt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Ялыну-ялвару - мольба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6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13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78857"/>
            <a:ext cx="9144000" cy="3893457"/>
          </a:xfrm>
        </p:spPr>
        <p:txBody>
          <a:bodyPr>
            <a:normAutofit/>
          </a:bodyPr>
          <a:lstStyle/>
          <a:p>
            <a:pPr marL="342900" indent="-342900" algn="l">
              <a:buFontTx/>
              <a:buChar char="-"/>
            </a:pPr>
            <a:r>
              <a:rPr lang="tt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Әсәр геройларын ата.</a:t>
            </a:r>
          </a:p>
          <a:p>
            <a:pPr marL="342900" indent="-342900" algn="l">
              <a:buFontTx/>
              <a:buChar char="-"/>
            </a:pPr>
            <a:r>
              <a:rPr lang="tt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өчен әсәр “Китап” дип атала? Нинди китап турында сүз бара?</a:t>
            </a:r>
          </a:p>
          <a:p>
            <a:pPr marL="342900" indent="-342900" algn="l">
              <a:buFontTx/>
              <a:buChar char="-"/>
            </a:pPr>
            <a:r>
              <a:rPr lang="tt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 турында нинди мәкал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ьләр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беләсең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l">
              <a:buFontTx/>
              <a:buChar char="-"/>
            </a:pPr>
            <a:r>
              <a:rPr lang="tt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 китапны дус, иптәш, киңәшче дип әйтә аласыңмы?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06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318</TotalTime>
  <Words>199</Words>
  <Application>Microsoft Office PowerPoint</Application>
  <PresentationFormat>Широкоэкранный</PresentationFormat>
  <Paragraphs>42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Аспект</vt:lpstr>
      <vt:lpstr>Исәнме, мәктәп! Саубул, җәй!</vt:lpstr>
      <vt:lpstr>            Мәҗит Гафури                      Балалар эше            шигыре</vt:lpstr>
      <vt:lpstr> </vt:lpstr>
      <vt:lpstr> </vt:lpstr>
      <vt:lpstr> </vt:lpstr>
      <vt:lpstr> </vt:lpstr>
      <vt:lpstr>   Вакыйф  Нуриев          “Китап” хикәясе</vt:lpstr>
      <vt:lpstr>- Хикәяне укы (дәреслекнең 12-13 битләре)</vt:lpstr>
      <vt:lpstr> </vt:lpstr>
      <vt:lpstr>Мәкальләрне укып, аңлатма бир.  Китап – белем чишмәсе Алтын җирдән табыла,  акыл – китаптан Китап – белем ачкычы Китапның белмәгәне юк Китап – тормыш көзгесе</vt:lpstr>
      <vt:lpstr>                                                                                       Өйгә  эш https://docs.google.com/forms/d/e/1FAIpQLSe2YSa7xgMG2Gc-ntpppThD8vGNpvgxsE3GGmtblkht2hacWA/viewform  ссылкасы аша кереп, тестны үтә. Нәтиҗәсен укытучыга җибәр.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Исәнме, мәктәп! Саубул, җәй!</dc:title>
  <dc:creator>zinnatov.ilnur@mail.ru</dc:creator>
  <cp:lastModifiedBy>zinnatov.ilnur@mail.ru</cp:lastModifiedBy>
  <cp:revision>14</cp:revision>
  <dcterms:created xsi:type="dcterms:W3CDTF">2020-08-08T08:11:28Z</dcterms:created>
  <dcterms:modified xsi:type="dcterms:W3CDTF">2020-08-09T14:18:12Z</dcterms:modified>
</cp:coreProperties>
</file>